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52" autoAdjust="0"/>
  </p:normalViewPr>
  <p:slideViewPr>
    <p:cSldViewPr snapToGrid="0">
      <p:cViewPr>
        <p:scale>
          <a:sx n="100" d="100"/>
          <a:sy n="100" d="100"/>
        </p:scale>
        <p:origin x="240" y="72"/>
      </p:cViewPr>
      <p:guideLst/>
    </p:cSldViewPr>
  </p:slideViewPr>
  <p:notesTextViewPr>
    <p:cViewPr>
      <p:scale>
        <a:sx n="1" d="1"/>
        <a:sy n="1" d="1"/>
      </p:scale>
      <p:origin x="0" y="-8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5DDA8-80F7-40CA-8235-0A8E6BA20EB3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4B40C-2DA5-4AE2-9611-523EB2EEED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228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Images: Peter Fairhurst</a:t>
            </a:r>
            <a:r>
              <a:rPr lang="en-GB" baseline="0" dirty="0" smtClean="0"/>
              <a:t> (UYSEG)</a:t>
            </a:r>
          </a:p>
          <a:p>
            <a:r>
              <a:rPr lang="en-GB" baseline="0" dirty="0" smtClean="0"/>
              <a:t>A=8, B≈80, C≈560 and D≈2250</a:t>
            </a:r>
          </a:p>
          <a:p>
            <a:r>
              <a:rPr lang="en-GB" baseline="0" dirty="0" smtClean="0"/>
              <a:t>Polymers often have 10s of thousands of atoms in a single molecule and sometimes 100s </a:t>
            </a:r>
            <a:r>
              <a:rPr lang="en-GB" baseline="0" smtClean="0"/>
              <a:t>of thousands.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B40C-2DA5-4AE2-9611-523EB2EEED5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326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6DB975B-12A2-4B05-8EEA-B24FD64EE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9541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Molecule size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6" y="5553530"/>
            <a:ext cx="553542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6" y="3574076"/>
            <a:ext cx="553542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6" y="4233894"/>
            <a:ext cx="553542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6" y="4893712"/>
            <a:ext cx="5535422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515179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&lt;10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515179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&lt;100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515179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&lt;1000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515179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&gt;1000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43476" y="723900"/>
            <a:ext cx="7712609" cy="5629275"/>
            <a:chOff x="743476" y="639541"/>
            <a:chExt cx="7712609" cy="5675563"/>
          </a:xfrm>
        </p:grpSpPr>
        <p:grpSp>
          <p:nvGrpSpPr>
            <p:cNvPr id="5" name="Group 4"/>
            <p:cNvGrpSpPr/>
            <p:nvPr/>
          </p:nvGrpSpPr>
          <p:grpSpPr>
            <a:xfrm>
              <a:off x="743476" y="639541"/>
              <a:ext cx="7712609" cy="5675563"/>
              <a:chOff x="881650" y="654903"/>
              <a:chExt cx="7712609" cy="5675563"/>
            </a:xfrm>
          </p:grpSpPr>
          <p:grpSp>
            <p:nvGrpSpPr>
              <p:cNvPr id="18" name="Group 17"/>
              <p:cNvGrpSpPr/>
              <p:nvPr/>
            </p:nvGrpSpPr>
            <p:grpSpPr>
              <a:xfrm rot="10800000">
                <a:off x="881650" y="2275339"/>
                <a:ext cx="445865" cy="54655"/>
                <a:chOff x="1107277" y="4397893"/>
                <a:chExt cx="1440000" cy="18000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1107277" y="4397893"/>
                  <a:ext cx="1080000" cy="180000"/>
                  <a:chOff x="801353" y="1031657"/>
                  <a:chExt cx="1080000" cy="180000"/>
                </a:xfrm>
              </p:grpSpPr>
              <p:sp>
                <p:nvSpPr>
                  <p:cNvPr id="35" name="Oval 34"/>
                  <p:cNvSpPr/>
                  <p:nvPr/>
                </p:nvSpPr>
                <p:spPr>
                  <a:xfrm>
                    <a:off x="801353" y="1031657"/>
                    <a:ext cx="180000" cy="180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13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solidFill>
                      <a:srgbClr val="C0C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Oval 35"/>
                  <p:cNvSpPr/>
                  <p:nvPr/>
                </p:nvSpPr>
                <p:spPr>
                  <a:xfrm>
                    <a:off x="981353" y="1031657"/>
                    <a:ext cx="180000" cy="180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13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solidFill>
                      <a:srgbClr val="C0C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7" name="Oval 36"/>
                  <p:cNvSpPr/>
                  <p:nvPr/>
                </p:nvSpPr>
                <p:spPr>
                  <a:xfrm>
                    <a:off x="1161353" y="1031657"/>
                    <a:ext cx="180000" cy="180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13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solidFill>
                      <a:srgbClr val="C0C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8" name="Oval 37"/>
                  <p:cNvSpPr/>
                  <p:nvPr/>
                </p:nvSpPr>
                <p:spPr>
                  <a:xfrm>
                    <a:off x="1341353" y="1031657"/>
                    <a:ext cx="180000" cy="180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13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solidFill>
                      <a:srgbClr val="C0C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>
                    <a:off x="1521353" y="1031657"/>
                    <a:ext cx="180000" cy="180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13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solidFill>
                      <a:srgbClr val="C0C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" name="Oval 39"/>
                  <p:cNvSpPr/>
                  <p:nvPr/>
                </p:nvSpPr>
                <p:spPr>
                  <a:xfrm>
                    <a:off x="1701353" y="1031657"/>
                    <a:ext cx="180000" cy="180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13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solidFill>
                      <a:srgbClr val="C0C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2187277" y="4397893"/>
                  <a:ext cx="360000" cy="180000"/>
                  <a:chOff x="1906793" y="1031657"/>
                  <a:chExt cx="360000" cy="180000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1906793" y="1031657"/>
                    <a:ext cx="180000" cy="180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13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solidFill>
                      <a:srgbClr val="C0C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" name="Oval 33"/>
                  <p:cNvSpPr/>
                  <p:nvPr/>
                </p:nvSpPr>
                <p:spPr>
                  <a:xfrm>
                    <a:off x="2086793" y="1031657"/>
                    <a:ext cx="180000" cy="180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13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3175">
                    <a:solidFill>
                      <a:srgbClr val="C0C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62259" y="654903"/>
                <a:ext cx="2232000" cy="5675563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46763" y="1685251"/>
                <a:ext cx="2232000" cy="1430130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1226343" y="2297799"/>
                <a:ext cx="2121592" cy="152256"/>
              </a:xfrm>
              <a:prstGeom prst="rect">
                <a:avLst/>
              </a:prstGeom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781708" y="1825319"/>
              <a:ext cx="39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2000" name="TextBox 11999"/>
            <p:cNvSpPr txBox="1"/>
            <p:nvPr/>
          </p:nvSpPr>
          <p:spPr>
            <a:xfrm>
              <a:off x="1953899" y="1825319"/>
              <a:ext cx="39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2001" name="TextBox 12000"/>
            <p:cNvSpPr txBox="1"/>
            <p:nvPr/>
          </p:nvSpPr>
          <p:spPr>
            <a:xfrm>
              <a:off x="4026736" y="1825319"/>
              <a:ext cx="39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2002" name="TextBox 12001"/>
            <p:cNvSpPr txBox="1"/>
            <p:nvPr/>
          </p:nvSpPr>
          <p:spPr>
            <a:xfrm>
              <a:off x="7145019" y="1825319"/>
              <a:ext cx="39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5934075" cy="797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many atoms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there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a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typical polymer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molecule?</a:t>
            </a:r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32</TotalTime>
  <Words>68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Peter Fairhurst</cp:lastModifiedBy>
  <cp:revision>8</cp:revision>
  <dcterms:created xsi:type="dcterms:W3CDTF">2020-06-12T14:38:46Z</dcterms:created>
  <dcterms:modified xsi:type="dcterms:W3CDTF">2020-06-16T13:27:01Z</dcterms:modified>
</cp:coreProperties>
</file>